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 preferSingleView="1">
    <p:restoredLeft sz="15620"/>
    <p:restoredTop sz="91269" autoAdjust="0"/>
  </p:normalViewPr>
  <p:slideViewPr>
    <p:cSldViewPr snapToGrid="0" snapToObjects="1">
      <p:cViewPr varScale="1">
        <p:scale>
          <a:sx n="55" d="100"/>
          <a:sy n="55" d="100"/>
        </p:scale>
        <p:origin x="138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06691-DBD3-CD4A-A320-8FD78FC3F327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77C41-582F-654D-8468-6FD021C3EF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106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06691-DBD3-CD4A-A320-8FD78FC3F327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77C41-582F-654D-8468-6FD021C3EF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187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06691-DBD3-CD4A-A320-8FD78FC3F327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77C41-582F-654D-8468-6FD021C3EF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633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06691-DBD3-CD4A-A320-8FD78FC3F327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77C41-582F-654D-8468-6FD021C3EF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801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06691-DBD3-CD4A-A320-8FD78FC3F327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77C41-582F-654D-8468-6FD021C3EF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386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06691-DBD3-CD4A-A320-8FD78FC3F327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77C41-582F-654D-8468-6FD021C3EF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565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06691-DBD3-CD4A-A320-8FD78FC3F327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77C41-582F-654D-8468-6FD021C3EF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359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06691-DBD3-CD4A-A320-8FD78FC3F327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77C41-582F-654D-8468-6FD021C3EF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20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06691-DBD3-CD4A-A320-8FD78FC3F327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77C41-582F-654D-8468-6FD021C3EF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640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06691-DBD3-CD4A-A320-8FD78FC3F327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77C41-582F-654D-8468-6FD021C3EF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354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06691-DBD3-CD4A-A320-8FD78FC3F327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77C41-582F-654D-8468-6FD021C3EF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335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206691-DBD3-CD4A-A320-8FD78FC3F327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777C41-582F-654D-8468-6FD021C3EF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394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nv group - 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5132" y="1189566"/>
            <a:ext cx="6917267" cy="361738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5" name="Picture 4" descr="Conv group - 1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865" r="67442" b="9772"/>
          <a:stretch/>
        </p:blipFill>
        <p:spPr>
          <a:xfrm>
            <a:off x="4445000" y="2836329"/>
            <a:ext cx="2252134" cy="1134535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636994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Conv group - 1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6" r="2456"/>
          <a:stretch>
            <a:fillRect/>
          </a:stretch>
        </p:blipFill>
        <p:spPr>
          <a:xfrm>
            <a:off x="5893075" y="362244"/>
            <a:ext cx="4876800" cy="2682052"/>
          </a:xfrm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FF7F08D4-D1BE-423F-9A83-8F8EFD69DB42}"/>
              </a:ext>
            </a:extLst>
          </p:cNvPr>
          <p:cNvGrpSpPr/>
          <p:nvPr/>
        </p:nvGrpSpPr>
        <p:grpSpPr>
          <a:xfrm>
            <a:off x="829973" y="1927122"/>
            <a:ext cx="4568200" cy="2763414"/>
            <a:chOff x="829973" y="1927122"/>
            <a:chExt cx="4568200" cy="2763414"/>
          </a:xfrm>
        </p:grpSpPr>
        <p:pic>
          <p:nvPicPr>
            <p:cNvPr id="6" name="Content Placeholder 3" descr="Conv group - 1.jp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7297" t="59384" r="2712" b="14055"/>
            <a:stretch/>
          </p:blipFill>
          <p:spPr>
            <a:xfrm>
              <a:off x="3412337" y="3770857"/>
              <a:ext cx="1985836" cy="919679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pic>
          <p:nvPicPr>
            <p:cNvPr id="8" name="Content Placeholder 3" descr="Conv group - 1.jp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03" t="59294" r="67179" b="9139"/>
            <a:stretch/>
          </p:blipFill>
          <p:spPr>
            <a:xfrm>
              <a:off x="3386938" y="1927122"/>
              <a:ext cx="2011235" cy="1085835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pic>
          <p:nvPicPr>
            <p:cNvPr id="9" name="Content Placeholder 3" descr="Conv group - 1.jp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4068" t="58977" r="33822" b="11910"/>
            <a:stretch/>
          </p:blipFill>
          <p:spPr>
            <a:xfrm>
              <a:off x="3412337" y="2834595"/>
              <a:ext cx="1985836" cy="941544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11" name="TextBox 10"/>
            <p:cNvSpPr txBox="1"/>
            <p:nvPr/>
          </p:nvSpPr>
          <p:spPr>
            <a:xfrm>
              <a:off x="3781037" y="4123266"/>
              <a:ext cx="1617135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alibri"/>
                  <a:cs typeface="Calibri"/>
                </a:rPr>
                <a:t>Cooperative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394200" y="3482301"/>
              <a:ext cx="778933" cy="24622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000" dirty="0"/>
                <a:t>Helpful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106333" y="2506134"/>
              <a:ext cx="973664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Excellent</a:t>
              </a:r>
            </a:p>
          </p:txBody>
        </p:sp>
        <p:grpSp>
          <p:nvGrpSpPr>
            <p:cNvPr id="15" name="Group 14"/>
            <p:cNvGrpSpPr/>
            <p:nvPr/>
          </p:nvGrpSpPr>
          <p:grpSpPr>
            <a:xfrm>
              <a:off x="829973" y="1927122"/>
              <a:ext cx="2616232" cy="2763414"/>
              <a:chOff x="829973" y="1927122"/>
              <a:chExt cx="2616232" cy="2763414"/>
            </a:xfrm>
          </p:grpSpPr>
          <p:pic>
            <p:nvPicPr>
              <p:cNvPr id="5" name="Content Placeholder 3" descr="Conv group - 1.jpg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7564" t="22929" r="250" b="42525"/>
              <a:stretch/>
            </p:blipFill>
            <p:spPr>
              <a:xfrm>
                <a:off x="829973" y="3363383"/>
                <a:ext cx="2616232" cy="1327153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</p:pic>
          <p:pic>
            <p:nvPicPr>
              <p:cNvPr id="7" name="Content Placeholder 3" descr="Conv group - 1.jpg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4281" t="24353" r="34423" b="42647"/>
              <a:stretch/>
            </p:blipFill>
            <p:spPr>
              <a:xfrm>
                <a:off x="829973" y="1927122"/>
                <a:ext cx="2616232" cy="1442615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</p:pic>
        </p:grpSp>
      </p:grpSp>
    </p:spTree>
    <p:extLst>
      <p:ext uri="{BB962C8B-B14F-4D97-AF65-F5344CB8AC3E}">
        <p14:creationId xmlns:p14="http://schemas.microsoft.com/office/powerpoint/2010/main" val="14168807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3</Words>
  <Application>Microsoft Office PowerPoint</Application>
  <PresentationFormat>On-screen Show (4:3)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Sue Klunk</dc:creator>
  <cp:lastModifiedBy>Sue Klunk</cp:lastModifiedBy>
  <cp:revision>4</cp:revision>
  <dcterms:created xsi:type="dcterms:W3CDTF">2020-04-30T22:15:13Z</dcterms:created>
  <dcterms:modified xsi:type="dcterms:W3CDTF">2020-05-01T04:47:16Z</dcterms:modified>
</cp:coreProperties>
</file>